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1" r:id="rId1"/>
    <p:sldMasterId id="2147484309" r:id="rId2"/>
    <p:sldMasterId id="2147484316" r:id="rId3"/>
    <p:sldMasterId id="2147484318" r:id="rId4"/>
    <p:sldMasterId id="2147484320" r:id="rId5"/>
    <p:sldMasterId id="2147484330" r:id="rId6"/>
    <p:sldMasterId id="2147484349" r:id="rId7"/>
    <p:sldMasterId id="2147484356" r:id="rId8"/>
    <p:sldMasterId id="2147484358" r:id="rId9"/>
    <p:sldMasterId id="2147484360" r:id="rId10"/>
    <p:sldMasterId id="2147484370" r:id="rId11"/>
  </p:sldMasterIdLst>
  <p:notesMasterIdLst>
    <p:notesMasterId r:id="rId13"/>
  </p:notesMasterIdLst>
  <p:handoutMasterIdLst>
    <p:handoutMasterId r:id="rId14"/>
  </p:handoutMasterIdLst>
  <p:sldIdLst>
    <p:sldId id="67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'Dorisio, Lauren M DLA CIV TROOP SUPPORT" initials="OLMDC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0000FF"/>
    <a:srgbClr val="FFFFB3"/>
    <a:srgbClr val="A50021"/>
    <a:srgbClr val="66FFFF"/>
    <a:srgbClr val="00FF00"/>
    <a:srgbClr val="33CCFF"/>
    <a:srgbClr val="CC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D48C8-4394-4B0F-92E0-BF98B12C5CD9}" v="1" dt="2024-10-29T15:33:54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8655" autoAdjust="0"/>
  </p:normalViewPr>
  <p:slideViewPr>
    <p:cSldViewPr>
      <p:cViewPr varScale="1">
        <p:scale>
          <a:sx n="70" d="100"/>
          <a:sy n="70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>
      <p:cViewPr varScale="1">
        <p:scale>
          <a:sx n="82" d="100"/>
          <a:sy n="82" d="100"/>
        </p:scale>
        <p:origin x="-2004" y="-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Kathleen Frances (Kate) CIV DLA TROOP SUPPORT (USA)" userId="129076aa-1a3b-450d-a483-f620e7611113" providerId="ADAL" clId="{FE24ABA5-AD6F-478E-87CF-C98BF54CF174}"/>
    <pc:docChg chg="modSld">
      <pc:chgData name="Turner, Kathleen Frances (Kate) CIV DLA TROOP SUPPORT (USA)" userId="129076aa-1a3b-450d-a483-f620e7611113" providerId="ADAL" clId="{FE24ABA5-AD6F-478E-87CF-C98BF54CF174}" dt="2024-07-24T16:59:01.004" v="10" actId="20577"/>
      <pc:docMkLst>
        <pc:docMk/>
      </pc:docMkLst>
      <pc:sldChg chg="modSp">
        <pc:chgData name="Turner, Kathleen Frances (Kate) CIV DLA TROOP SUPPORT (USA)" userId="129076aa-1a3b-450d-a483-f620e7611113" providerId="ADAL" clId="{FE24ABA5-AD6F-478E-87CF-C98BF54CF174}" dt="2024-07-24T16:59:01.004" v="10" actId="20577"/>
        <pc:sldMkLst>
          <pc:docMk/>
          <pc:sldMk cId="3516031302" sldId="678"/>
        </pc:sldMkLst>
        <pc:graphicFrameChg chg="mod">
          <ac:chgData name="Turner, Kathleen Frances (Kate) CIV DLA TROOP SUPPORT (USA)" userId="129076aa-1a3b-450d-a483-f620e7611113" providerId="ADAL" clId="{FE24ABA5-AD6F-478E-87CF-C98BF54CF174}" dt="2024-07-24T16:59:01.004" v="10" actId="20577"/>
          <ac:graphicFrameMkLst>
            <pc:docMk/>
            <pc:sldMk cId="3516031302" sldId="678"/>
            <ac:graphicFrameMk id="6" creationId="{0D8944FA-1501-B926-E9FA-F66E45FFA168}"/>
          </ac:graphicFrameMkLst>
        </pc:graphicFrameChg>
      </pc:sldChg>
    </pc:docChg>
  </pc:docChgLst>
  <pc:docChgLst>
    <pc:chgData name="Turner, Kathleen Frances (Kate) CIV DLA TROOP SUPPORT (USA)" userId="129076aa-1a3b-450d-a483-f620e7611113" providerId="ADAL" clId="{E9AD48C8-4394-4B0F-92E0-BF98B12C5CD9}"/>
    <pc:docChg chg="modNotesMaster modHandout">
      <pc:chgData name="Turner, Kathleen Frances (Kate) CIV DLA TROOP SUPPORT (USA)" userId="129076aa-1a3b-450d-a483-f620e7611113" providerId="ADAL" clId="{E9AD48C8-4394-4B0F-92E0-BF98B12C5CD9}" dt="2024-10-29T15:33:54.360" v="0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trpspt_h2fitness@dla.mi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trpspt_h2fitness@dla.mi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4533D-64B4-4AF2-841A-CC9D271992D0}" type="doc">
      <dgm:prSet loTypeId="urn:microsoft.com/office/officeart/2005/8/layout/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5505F4-BEAB-4345-9017-1BC67146FDCD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Customer </a:t>
          </a:r>
          <a:r>
            <a:rPr lang="en-US" sz="1400"/>
            <a:t>emails RFQ to </a:t>
          </a:r>
          <a:r>
            <a:rPr lang="en-US" sz="1400" dirty="0"/>
            <a:t>DLA </a:t>
          </a:r>
          <a:r>
            <a:rPr lang="en-US" sz="1400" dirty="0">
              <a:hlinkClick xmlns:r="http://schemas.openxmlformats.org/officeDocument/2006/relationships" r:id="rId1"/>
            </a:rPr>
            <a:t>trpspt_h2fitness@dla.mil</a:t>
          </a:r>
          <a:endParaRPr lang="en-US" sz="1400" dirty="0"/>
        </a:p>
      </dgm:t>
    </dgm:pt>
    <dgm:pt modelId="{B6F0F6B8-1B7F-4568-A419-66F64FC6C16F}" type="parTrans" cxnId="{4A20D677-0311-4308-A348-3B9244AE19C8}">
      <dgm:prSet/>
      <dgm:spPr/>
      <dgm:t>
        <a:bodyPr/>
        <a:lstStyle/>
        <a:p>
          <a:endParaRPr lang="en-US"/>
        </a:p>
      </dgm:t>
    </dgm:pt>
    <dgm:pt modelId="{E1F86160-A92B-4AB3-8B46-80B422264178}" type="sibTrans" cxnId="{4A20D677-0311-4308-A348-3B9244AE19C8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86546888-CB36-46F9-8DE1-6604FA502F97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KO reviews for scope </a:t>
          </a:r>
        </a:p>
      </dgm:t>
    </dgm:pt>
    <dgm:pt modelId="{C8CA71C2-800B-43F2-BFDE-FBAABB2C6917}" type="parTrans" cxnId="{FB445646-7B08-4CFD-B97B-DF52E72868BD}">
      <dgm:prSet/>
      <dgm:spPr/>
      <dgm:t>
        <a:bodyPr/>
        <a:lstStyle/>
        <a:p>
          <a:endParaRPr lang="en-US"/>
        </a:p>
      </dgm:t>
    </dgm:pt>
    <dgm:pt modelId="{E37358CD-D4D3-4518-A5CD-B5AA4AF643C3}" type="sibTrans" cxnId="{FB445646-7B08-4CFD-B97B-DF52E72868BD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1931626D-53C3-4184-9315-CF3AF7C91CA6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In scope: DLA connects customer to vendor</a:t>
          </a:r>
        </a:p>
      </dgm:t>
    </dgm:pt>
    <dgm:pt modelId="{7DDFEB26-A643-46AC-87C7-BA32B8F3FCAB}" type="parTrans" cxnId="{3D2310FD-D7CF-4E86-BF6E-5D0871414E7C}">
      <dgm:prSet/>
      <dgm:spPr/>
      <dgm:t>
        <a:bodyPr/>
        <a:lstStyle/>
        <a:p>
          <a:endParaRPr lang="en-US"/>
        </a:p>
      </dgm:t>
    </dgm:pt>
    <dgm:pt modelId="{D0A69304-C366-42AA-81C8-F95E22FD7216}" type="sibTrans" cxnId="{3D2310FD-D7CF-4E86-BF6E-5D0871414E7C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4110DC26-B2D8-43E3-9950-FA81E497D5A3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Vendor provides quote to customer</a:t>
          </a:r>
        </a:p>
      </dgm:t>
    </dgm:pt>
    <dgm:pt modelId="{E90F34EA-19A0-4752-AEA0-C5916E875F49}" type="parTrans" cxnId="{18C546C7-ABD7-4C4F-B1C4-5DC1307F9721}">
      <dgm:prSet/>
      <dgm:spPr/>
      <dgm:t>
        <a:bodyPr/>
        <a:lstStyle/>
        <a:p>
          <a:endParaRPr lang="en-US"/>
        </a:p>
      </dgm:t>
    </dgm:pt>
    <dgm:pt modelId="{6B9D360A-118D-49F0-9B31-A968D3E2CF5A}" type="sibTrans" cxnId="{18C546C7-ABD7-4C4F-B1C4-5DC1307F9721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D15FF652-C083-4397-9A99-332FA30902D4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Customer submits funding to DLA </a:t>
          </a:r>
        </a:p>
        <a:p>
          <a:r>
            <a:rPr lang="en-US" sz="950" dirty="0">
              <a:hlinkClick xmlns:r="http://schemas.openxmlformats.org/officeDocument/2006/relationships" r:id="rId1"/>
            </a:rPr>
            <a:t>trpspt_h2fitness@dla.mil</a:t>
          </a:r>
          <a:endParaRPr lang="en-US" sz="950" dirty="0"/>
        </a:p>
      </dgm:t>
    </dgm:pt>
    <dgm:pt modelId="{6010D138-BDA7-4E8D-88E9-ACD226189F86}" type="parTrans" cxnId="{DF114FA1-FDEE-4243-870B-7A5565B01903}">
      <dgm:prSet/>
      <dgm:spPr/>
      <dgm:t>
        <a:bodyPr/>
        <a:lstStyle/>
        <a:p>
          <a:endParaRPr lang="en-US"/>
        </a:p>
      </dgm:t>
    </dgm:pt>
    <dgm:pt modelId="{AF391A71-9B06-45A7-8EEC-8BEEAE2A984A}" type="sibTrans" cxnId="{DF114FA1-FDEE-4243-870B-7A5565B01903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0736FBB3-DE0B-4995-B602-857CFB203404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DLA reviews and accepts funding</a:t>
          </a:r>
        </a:p>
      </dgm:t>
    </dgm:pt>
    <dgm:pt modelId="{560B91CF-7D7A-4889-BCC6-C6D7BFFB6A02}" type="parTrans" cxnId="{343F073F-525A-4C00-9A98-0B415A23E1B1}">
      <dgm:prSet/>
      <dgm:spPr/>
      <dgm:t>
        <a:bodyPr/>
        <a:lstStyle/>
        <a:p>
          <a:endParaRPr lang="en-US"/>
        </a:p>
      </dgm:t>
    </dgm:pt>
    <dgm:pt modelId="{AC91AFE4-5F6B-473A-B343-94EA9ABBF42A}" type="sibTrans" cxnId="{343F073F-525A-4C00-9A98-0B415A23E1B1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2EBE3CB2-6931-48A6-B403-A0AD5C8FC20A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Vendor submits F&amp;R package to DLA</a:t>
          </a:r>
        </a:p>
      </dgm:t>
    </dgm:pt>
    <dgm:pt modelId="{0E149FD4-724D-4372-973E-AF2FA25E2FEB}" type="parTrans" cxnId="{E40B7059-D82E-4FEB-92AF-A8EDFC647415}">
      <dgm:prSet/>
      <dgm:spPr/>
      <dgm:t>
        <a:bodyPr/>
        <a:lstStyle/>
        <a:p>
          <a:endParaRPr lang="en-US"/>
        </a:p>
      </dgm:t>
    </dgm:pt>
    <dgm:pt modelId="{FDECF565-6005-4AD9-9D92-3C901EDA3DFE}" type="sibTrans" cxnId="{E40B7059-D82E-4FEB-92AF-A8EDFC647415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0BC1EFA2-0F46-4346-B656-B601C04054A1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KO reviews and makes determination</a:t>
          </a:r>
        </a:p>
      </dgm:t>
    </dgm:pt>
    <dgm:pt modelId="{2386CEAD-7B62-4C37-BECA-1E5C0CDEF805}" type="parTrans" cxnId="{39B00286-BF45-4261-873C-873C3FBCD9AB}">
      <dgm:prSet/>
      <dgm:spPr/>
      <dgm:t>
        <a:bodyPr/>
        <a:lstStyle/>
        <a:p>
          <a:endParaRPr lang="en-US"/>
        </a:p>
      </dgm:t>
    </dgm:pt>
    <dgm:pt modelId="{069E7EF2-33B4-4B2B-813D-0DB12DEC92D8}" type="sibTrans" cxnId="{39B00286-BF45-4261-873C-873C3FBCD9AB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4B961FC8-DB5B-4FD0-9647-5F4566F1254D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DLA awards/creates order and vendor is notified</a:t>
          </a:r>
        </a:p>
      </dgm:t>
    </dgm:pt>
    <dgm:pt modelId="{2773D7FB-8AF9-407A-966F-7D3775D9A2BF}" type="parTrans" cxnId="{FFB550A6-591F-4EFD-953F-3B59BAD9352B}">
      <dgm:prSet/>
      <dgm:spPr/>
      <dgm:t>
        <a:bodyPr/>
        <a:lstStyle/>
        <a:p>
          <a:endParaRPr lang="en-US"/>
        </a:p>
      </dgm:t>
    </dgm:pt>
    <dgm:pt modelId="{62645028-68B2-40FE-BE9F-64AC120ECB03}" type="sibTrans" cxnId="{FFB550A6-591F-4EFD-953F-3B59BAD9352B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A3AF1A13-0182-44CE-AF50-18BB26D57BB5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Vendor and customer are notified of award</a:t>
          </a:r>
        </a:p>
      </dgm:t>
    </dgm:pt>
    <dgm:pt modelId="{16167180-95BC-4BE9-9A3E-2C32A698DED1}" type="parTrans" cxnId="{D6EDFE06-393A-48F4-B253-79FDE6455A47}">
      <dgm:prSet/>
      <dgm:spPr/>
      <dgm:t>
        <a:bodyPr/>
        <a:lstStyle/>
        <a:p>
          <a:endParaRPr lang="en-US"/>
        </a:p>
      </dgm:t>
    </dgm:pt>
    <dgm:pt modelId="{8F6B3E81-E062-4EC6-A5EC-8414F74F1614}" type="sibTrans" cxnId="{D6EDFE06-393A-48F4-B253-79FDE6455A47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4F2B0680-B757-4ED0-AA5C-65E69C52D816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Vendor delivers material</a:t>
          </a:r>
        </a:p>
      </dgm:t>
    </dgm:pt>
    <dgm:pt modelId="{E6A46BF2-8A96-4062-93A9-8F517DEF32D9}" type="parTrans" cxnId="{47FDDBA7-134C-4E07-A2B8-846AE1D456B7}">
      <dgm:prSet/>
      <dgm:spPr/>
      <dgm:t>
        <a:bodyPr/>
        <a:lstStyle/>
        <a:p>
          <a:endParaRPr lang="en-US"/>
        </a:p>
      </dgm:t>
    </dgm:pt>
    <dgm:pt modelId="{80E9E86D-DA89-4F1E-8EAA-2798C0C0B382}" type="sibTrans" cxnId="{47FDDBA7-134C-4E07-A2B8-846AE1D456B7}">
      <dgm:prSet/>
      <dgm:spPr>
        <a:solidFill>
          <a:srgbClr val="0076A3"/>
        </a:solidFill>
      </dgm:spPr>
      <dgm:t>
        <a:bodyPr/>
        <a:lstStyle/>
        <a:p>
          <a:endParaRPr lang="en-US"/>
        </a:p>
      </dgm:t>
    </dgm:pt>
    <dgm:pt modelId="{1C23A1F3-F0D3-4529-804A-9546FCC50E76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</dgm:spPr>
      <dgm:t>
        <a:bodyPr/>
        <a:lstStyle/>
        <a:p>
          <a:r>
            <a:rPr lang="en-US" sz="1400" dirty="0"/>
            <a:t>Customer acknowledges receipt</a:t>
          </a:r>
        </a:p>
      </dgm:t>
    </dgm:pt>
    <dgm:pt modelId="{B85B9C6E-B6EF-4FDF-BF08-A281BA49ED60}" type="parTrans" cxnId="{D50417E3-46D6-40F3-9D56-E178516ADA35}">
      <dgm:prSet/>
      <dgm:spPr/>
      <dgm:t>
        <a:bodyPr/>
        <a:lstStyle/>
        <a:p>
          <a:endParaRPr lang="en-US"/>
        </a:p>
      </dgm:t>
    </dgm:pt>
    <dgm:pt modelId="{D37669BA-C34D-483C-9721-D69540CF7D21}" type="sibTrans" cxnId="{D50417E3-46D6-40F3-9D56-E178516ADA35}">
      <dgm:prSet/>
      <dgm:spPr/>
      <dgm:t>
        <a:bodyPr/>
        <a:lstStyle/>
        <a:p>
          <a:endParaRPr lang="en-US"/>
        </a:p>
      </dgm:t>
    </dgm:pt>
    <dgm:pt modelId="{AEB771E1-C6EE-4ACD-B22E-A506FD4E830A}" type="pres">
      <dgm:prSet presAssocID="{DFA4533D-64B4-4AF2-841A-CC9D271992D0}" presName="diagram" presStyleCnt="0">
        <dgm:presLayoutVars>
          <dgm:dir/>
          <dgm:resizeHandles val="exact"/>
        </dgm:presLayoutVars>
      </dgm:prSet>
      <dgm:spPr/>
    </dgm:pt>
    <dgm:pt modelId="{864B1C8F-B894-4DA8-B308-651B5AC06AF2}" type="pres">
      <dgm:prSet presAssocID="{C45505F4-BEAB-4345-9017-1BC67146FDCD}" presName="node" presStyleLbl="node1" presStyleIdx="0" presStyleCnt="12" custScaleY="123017" custLinFactNeighborX="-229" custLinFactNeighborY="-176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18412AB-21E9-4B72-981C-B69B503D91BF}" type="pres">
      <dgm:prSet presAssocID="{E1F86160-A92B-4AB3-8B46-80B422264178}" presName="sibTrans" presStyleLbl="sibTrans2D1" presStyleIdx="0" presStyleCnt="11" custLinFactNeighborX="107" custLinFactNeighborY="-14497"/>
      <dgm:spPr/>
    </dgm:pt>
    <dgm:pt modelId="{A098E9BF-43A1-4E59-858B-2DBC47AB0E85}" type="pres">
      <dgm:prSet presAssocID="{E1F86160-A92B-4AB3-8B46-80B422264178}" presName="connectorText" presStyleLbl="sibTrans2D1" presStyleIdx="0" presStyleCnt="11"/>
      <dgm:spPr/>
    </dgm:pt>
    <dgm:pt modelId="{0E736AFB-B84C-4E97-8153-67A60D7F9C2F}" type="pres">
      <dgm:prSet presAssocID="{86546888-CB36-46F9-8DE1-6604FA502F97}" presName="node" presStyleLbl="node1" presStyleIdx="1" presStyleCnt="12" custScaleY="123017" custLinFactNeighborX="-229" custLinFactNeighborY="-176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A45F58F-8BCA-4D70-AB0C-D2B3BA04385B}" type="pres">
      <dgm:prSet presAssocID="{E37358CD-D4D3-4518-A5CD-B5AA4AF643C3}" presName="sibTrans" presStyleLbl="sibTrans2D1" presStyleIdx="1" presStyleCnt="11" custLinFactNeighborX="107" custLinFactNeighborY="-14497"/>
      <dgm:spPr/>
    </dgm:pt>
    <dgm:pt modelId="{9F4E65AB-037E-4BBC-BD53-43730C55FEE3}" type="pres">
      <dgm:prSet presAssocID="{E37358CD-D4D3-4518-A5CD-B5AA4AF643C3}" presName="connectorText" presStyleLbl="sibTrans2D1" presStyleIdx="1" presStyleCnt="11"/>
      <dgm:spPr/>
    </dgm:pt>
    <dgm:pt modelId="{242C6FC7-28DD-45C0-95EA-9C832A6B4E52}" type="pres">
      <dgm:prSet presAssocID="{1931626D-53C3-4184-9315-CF3AF7C91CA6}" presName="node" presStyleLbl="node1" presStyleIdx="2" presStyleCnt="12" custScaleY="123017" custLinFactNeighborX="-229" custLinFactNeighborY="-176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AB29BC1-7E72-45C9-BBBC-604917E8AB88}" type="pres">
      <dgm:prSet presAssocID="{D0A69304-C366-42AA-81C8-F95E22FD7216}" presName="sibTrans" presStyleLbl="sibTrans2D1" presStyleIdx="2" presStyleCnt="11" custLinFactNeighborX="107" custLinFactNeighborY="-14497"/>
      <dgm:spPr/>
    </dgm:pt>
    <dgm:pt modelId="{1B37CB4E-21EB-431B-AF1A-6DB90C1ABDBA}" type="pres">
      <dgm:prSet presAssocID="{D0A69304-C366-42AA-81C8-F95E22FD7216}" presName="connectorText" presStyleLbl="sibTrans2D1" presStyleIdx="2" presStyleCnt="11"/>
      <dgm:spPr/>
    </dgm:pt>
    <dgm:pt modelId="{2823B72D-F9B2-46D9-88C5-F5BE2069575C}" type="pres">
      <dgm:prSet presAssocID="{4110DC26-B2D8-43E3-9950-FA81E497D5A3}" presName="node" presStyleLbl="node1" presStyleIdx="3" presStyleCnt="12" custScaleY="123017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7786A94-9728-4803-AA36-865E27C992A0}" type="pres">
      <dgm:prSet presAssocID="{6B9D360A-118D-49F0-9B31-A968D3E2CF5A}" presName="sibTrans" presStyleLbl="sibTrans2D1" presStyleIdx="3" presStyleCnt="11" custScaleX="158910" custScaleY="100734" custLinFactNeighborX="6853" custLinFactNeighborY="2693"/>
      <dgm:spPr/>
    </dgm:pt>
    <dgm:pt modelId="{283ECAF9-B128-4734-93A6-CD0B71A3E1C2}" type="pres">
      <dgm:prSet presAssocID="{6B9D360A-118D-49F0-9B31-A968D3E2CF5A}" presName="connectorText" presStyleLbl="sibTrans2D1" presStyleIdx="3" presStyleCnt="11"/>
      <dgm:spPr/>
    </dgm:pt>
    <dgm:pt modelId="{C76CBC4E-390F-4B3F-B15F-C3CF195C3214}" type="pres">
      <dgm:prSet presAssocID="{D15FF652-C083-4397-9A99-332FA30902D4}" presName="node" presStyleLbl="node1" presStyleIdx="4" presStyleCnt="12" custScaleY="123017" custLinFactNeighborX="1714" custLinFactNeighborY="-1498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84FC0F4-D61B-41EF-ADD7-7B4ADBDADAF9}" type="pres">
      <dgm:prSet presAssocID="{AF391A71-9B06-45A7-8EEC-8BEEAE2A984A}" presName="sibTrans" presStyleLbl="sibTrans2D1" presStyleIdx="4" presStyleCnt="11" custLinFactNeighborX="107" custLinFactNeighborY="-14497"/>
      <dgm:spPr/>
    </dgm:pt>
    <dgm:pt modelId="{4284851E-9F42-4988-91AB-9A83E197FDF9}" type="pres">
      <dgm:prSet presAssocID="{AF391A71-9B06-45A7-8EEC-8BEEAE2A984A}" presName="connectorText" presStyleLbl="sibTrans2D1" presStyleIdx="4" presStyleCnt="11"/>
      <dgm:spPr/>
    </dgm:pt>
    <dgm:pt modelId="{84E5B06F-2F50-4925-B2E4-A84DA905717B}" type="pres">
      <dgm:prSet presAssocID="{0736FBB3-DE0B-4995-B602-857CFB203404}" presName="node" presStyleLbl="node1" presStyleIdx="5" presStyleCnt="12" custScaleY="123017" custLinFactNeighborX="1714" custLinFactNeighborY="-1498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310B719-D8A9-4FB4-A6A0-417725937C08}" type="pres">
      <dgm:prSet presAssocID="{AC91AFE4-5F6B-473A-B343-94EA9ABBF42A}" presName="sibTrans" presStyleLbl="sibTrans2D1" presStyleIdx="5" presStyleCnt="11" custLinFactNeighborX="107" custLinFactNeighborY="-14497"/>
      <dgm:spPr/>
    </dgm:pt>
    <dgm:pt modelId="{B568B818-3F67-477F-9647-5795A818F1B8}" type="pres">
      <dgm:prSet presAssocID="{AC91AFE4-5F6B-473A-B343-94EA9ABBF42A}" presName="connectorText" presStyleLbl="sibTrans2D1" presStyleIdx="5" presStyleCnt="11"/>
      <dgm:spPr/>
    </dgm:pt>
    <dgm:pt modelId="{18A39C75-3947-426A-AD3C-B58E1332453E}" type="pres">
      <dgm:prSet presAssocID="{2EBE3CB2-6931-48A6-B403-A0AD5C8FC20A}" presName="node" presStyleLbl="node1" presStyleIdx="6" presStyleCnt="12" custScaleY="123017" custLinFactNeighborX="1714" custLinFactNeighborY="-1498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0B15B7A1-046D-4C06-B2A8-7EA96D3C4D80}" type="pres">
      <dgm:prSet presAssocID="{FDECF565-6005-4AD9-9D92-3C901EDA3DFE}" presName="sibTrans" presStyleLbl="sibTrans2D1" presStyleIdx="6" presStyleCnt="11" custLinFactNeighborX="107" custLinFactNeighborY="-14497"/>
      <dgm:spPr/>
    </dgm:pt>
    <dgm:pt modelId="{AEE4704C-9990-444F-BABC-E9B562D23810}" type="pres">
      <dgm:prSet presAssocID="{FDECF565-6005-4AD9-9D92-3C901EDA3DFE}" presName="connectorText" presStyleLbl="sibTrans2D1" presStyleIdx="6" presStyleCnt="11"/>
      <dgm:spPr/>
    </dgm:pt>
    <dgm:pt modelId="{14105C29-A7B4-4E90-AA22-AB8D28E41E00}" type="pres">
      <dgm:prSet presAssocID="{0BC1EFA2-0F46-4346-B656-B601C04054A1}" presName="node" presStyleLbl="node1" presStyleIdx="7" presStyleCnt="12" custScaleY="123017" custLinFactNeighborX="4268" custLinFactNeighborY="-1498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8F58B1D-9252-460A-8583-304DA0C943CA}" type="pres">
      <dgm:prSet presAssocID="{069E7EF2-33B4-4B2B-813D-0DB12DEC92D8}" presName="sibTrans" presStyleLbl="sibTrans2D1" presStyleIdx="7" presStyleCnt="11" custAng="21480567" custScaleX="123891" custLinFactNeighborX="-17482" custLinFactNeighborY="11221"/>
      <dgm:spPr/>
    </dgm:pt>
    <dgm:pt modelId="{D3D7D97A-F786-4277-AEE7-2867BECE0236}" type="pres">
      <dgm:prSet presAssocID="{069E7EF2-33B4-4B2B-813D-0DB12DEC92D8}" presName="connectorText" presStyleLbl="sibTrans2D1" presStyleIdx="7" presStyleCnt="11"/>
      <dgm:spPr/>
    </dgm:pt>
    <dgm:pt modelId="{2DF27D75-C4B0-465D-8B8D-96403730E6BE}" type="pres">
      <dgm:prSet presAssocID="{4B961FC8-DB5B-4FD0-9647-5F4566F1254D}" presName="node" presStyleLbl="node1" presStyleIdx="8" presStyleCnt="12" custScaleY="123017" custLinFactNeighborX="-229" custLinFactNeighborY="-1540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67C8AE9-D124-4C24-8C88-3961A312D3DB}" type="pres">
      <dgm:prSet presAssocID="{62645028-68B2-40FE-BE9F-64AC120ECB03}" presName="sibTrans" presStyleLbl="sibTrans2D1" presStyleIdx="8" presStyleCnt="11"/>
      <dgm:spPr/>
    </dgm:pt>
    <dgm:pt modelId="{47C5292D-F24A-4B5D-A666-1E1DB662BF31}" type="pres">
      <dgm:prSet presAssocID="{62645028-68B2-40FE-BE9F-64AC120ECB03}" presName="connectorText" presStyleLbl="sibTrans2D1" presStyleIdx="8" presStyleCnt="11"/>
      <dgm:spPr/>
    </dgm:pt>
    <dgm:pt modelId="{10F73F5E-9D0A-446A-829D-775BEBA045A0}" type="pres">
      <dgm:prSet presAssocID="{A3AF1A13-0182-44CE-AF50-18BB26D57BB5}" presName="node" presStyleLbl="node1" presStyleIdx="9" presStyleCnt="12" custScaleY="123017" custLinFactNeighborX="-1074" custLinFactNeighborY="-1540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7B7FB44-DC16-4CB7-A862-C83F3D1E8B4D}" type="pres">
      <dgm:prSet presAssocID="{8F6B3E81-E062-4EC6-A5EC-8414F74F1614}" presName="sibTrans" presStyleLbl="sibTrans2D1" presStyleIdx="9" presStyleCnt="11"/>
      <dgm:spPr/>
    </dgm:pt>
    <dgm:pt modelId="{CDDE917B-92BF-4003-85B5-6A16BA91CCB0}" type="pres">
      <dgm:prSet presAssocID="{8F6B3E81-E062-4EC6-A5EC-8414F74F1614}" presName="connectorText" presStyleLbl="sibTrans2D1" presStyleIdx="9" presStyleCnt="11"/>
      <dgm:spPr/>
    </dgm:pt>
    <dgm:pt modelId="{0AD83544-AD5D-4285-B06A-275D642C8821}" type="pres">
      <dgm:prSet presAssocID="{4F2B0680-B757-4ED0-AA5C-65E69C52D816}" presName="node" presStyleLbl="node1" presStyleIdx="10" presStyleCnt="12" custScaleY="123017" custLinFactNeighborX="-1074" custLinFactNeighborY="-1540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F40E376-5A33-4CF8-B2E4-2A102108B1B4}" type="pres">
      <dgm:prSet presAssocID="{80E9E86D-DA89-4F1E-8EAA-2798C0C0B382}" presName="sibTrans" presStyleLbl="sibTrans2D1" presStyleIdx="10" presStyleCnt="11"/>
      <dgm:spPr/>
    </dgm:pt>
    <dgm:pt modelId="{117728F4-2D7A-4EC1-91FD-EEFB856F7AAF}" type="pres">
      <dgm:prSet presAssocID="{80E9E86D-DA89-4F1E-8EAA-2798C0C0B382}" presName="connectorText" presStyleLbl="sibTrans2D1" presStyleIdx="10" presStyleCnt="11"/>
      <dgm:spPr/>
    </dgm:pt>
    <dgm:pt modelId="{09B626F1-5013-4DE3-B06B-FDA7A06769EA}" type="pres">
      <dgm:prSet presAssocID="{1C23A1F3-F0D3-4529-804A-9546FCC50E76}" presName="node" presStyleLbl="node1" presStyleIdx="11" presStyleCnt="12" custScaleY="123017" custLinFactNeighborX="-1074" custLinFactNeighborY="-15409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D6EDFE06-393A-48F4-B253-79FDE6455A47}" srcId="{DFA4533D-64B4-4AF2-841A-CC9D271992D0}" destId="{A3AF1A13-0182-44CE-AF50-18BB26D57BB5}" srcOrd="9" destOrd="0" parTransId="{16167180-95BC-4BE9-9A3E-2C32A698DED1}" sibTransId="{8F6B3E81-E062-4EC6-A5EC-8414F74F1614}"/>
    <dgm:cxn modelId="{556FF30B-4EEB-4FA5-BE8D-59B10B288BF9}" type="presOf" srcId="{A3AF1A13-0182-44CE-AF50-18BB26D57BB5}" destId="{10F73F5E-9D0A-446A-829D-775BEBA045A0}" srcOrd="0" destOrd="0" presId="urn:microsoft.com/office/officeart/2005/8/layout/process5"/>
    <dgm:cxn modelId="{E3F8AF27-C6CD-4A54-A8D6-6F3C504F18FC}" type="presOf" srcId="{4F2B0680-B757-4ED0-AA5C-65E69C52D816}" destId="{0AD83544-AD5D-4285-B06A-275D642C8821}" srcOrd="0" destOrd="0" presId="urn:microsoft.com/office/officeart/2005/8/layout/process5"/>
    <dgm:cxn modelId="{ABAB6628-BB96-4844-BA58-C6B64934F739}" type="presOf" srcId="{86546888-CB36-46F9-8DE1-6604FA502F97}" destId="{0E736AFB-B84C-4E97-8153-67A60D7F9C2F}" srcOrd="0" destOrd="0" presId="urn:microsoft.com/office/officeart/2005/8/layout/process5"/>
    <dgm:cxn modelId="{0DFA2231-1580-46C8-AACB-C372474BD516}" type="presOf" srcId="{E1F86160-A92B-4AB3-8B46-80B422264178}" destId="{A098E9BF-43A1-4E59-858B-2DBC47AB0E85}" srcOrd="1" destOrd="0" presId="urn:microsoft.com/office/officeart/2005/8/layout/process5"/>
    <dgm:cxn modelId="{343F073F-525A-4C00-9A98-0B415A23E1B1}" srcId="{DFA4533D-64B4-4AF2-841A-CC9D271992D0}" destId="{0736FBB3-DE0B-4995-B602-857CFB203404}" srcOrd="5" destOrd="0" parTransId="{560B91CF-7D7A-4889-BCC6-C6D7BFFB6A02}" sibTransId="{AC91AFE4-5F6B-473A-B343-94EA9ABBF42A}"/>
    <dgm:cxn modelId="{1E1B1D63-56DB-4EB8-A2E1-ADABF5C9715F}" type="presOf" srcId="{80E9E86D-DA89-4F1E-8EAA-2798C0C0B382}" destId="{117728F4-2D7A-4EC1-91FD-EEFB856F7AAF}" srcOrd="1" destOrd="0" presId="urn:microsoft.com/office/officeart/2005/8/layout/process5"/>
    <dgm:cxn modelId="{B8FF7C44-2E67-4938-AFC4-DAA6D9511208}" type="presOf" srcId="{069E7EF2-33B4-4B2B-813D-0DB12DEC92D8}" destId="{78F58B1D-9252-460A-8583-304DA0C943CA}" srcOrd="0" destOrd="0" presId="urn:microsoft.com/office/officeart/2005/8/layout/process5"/>
    <dgm:cxn modelId="{FB445646-7B08-4CFD-B97B-DF52E72868BD}" srcId="{DFA4533D-64B4-4AF2-841A-CC9D271992D0}" destId="{86546888-CB36-46F9-8DE1-6604FA502F97}" srcOrd="1" destOrd="0" parTransId="{C8CA71C2-800B-43F2-BFDE-FBAABB2C6917}" sibTransId="{E37358CD-D4D3-4518-A5CD-B5AA4AF643C3}"/>
    <dgm:cxn modelId="{44911969-B6B2-446A-A194-807D711B9802}" type="presOf" srcId="{E37358CD-D4D3-4518-A5CD-B5AA4AF643C3}" destId="{5A45F58F-8BCA-4D70-AB0C-D2B3BA04385B}" srcOrd="0" destOrd="0" presId="urn:microsoft.com/office/officeart/2005/8/layout/process5"/>
    <dgm:cxn modelId="{2B80144B-B298-4D10-933B-A5FDF27D3B6C}" type="presOf" srcId="{1931626D-53C3-4184-9315-CF3AF7C91CA6}" destId="{242C6FC7-28DD-45C0-95EA-9C832A6B4E52}" srcOrd="0" destOrd="0" presId="urn:microsoft.com/office/officeart/2005/8/layout/process5"/>
    <dgm:cxn modelId="{5187BE4E-D03D-4FED-8CFE-38125F1E6A2D}" type="presOf" srcId="{E37358CD-D4D3-4518-A5CD-B5AA4AF643C3}" destId="{9F4E65AB-037E-4BBC-BD53-43730C55FEE3}" srcOrd="1" destOrd="0" presId="urn:microsoft.com/office/officeart/2005/8/layout/process5"/>
    <dgm:cxn modelId="{C72EFD70-A016-4CA8-93C3-2B41D6B767D5}" type="presOf" srcId="{AF391A71-9B06-45A7-8EEC-8BEEAE2A984A}" destId="{4284851E-9F42-4988-91AB-9A83E197FDF9}" srcOrd="1" destOrd="0" presId="urn:microsoft.com/office/officeart/2005/8/layout/process5"/>
    <dgm:cxn modelId="{83FE4553-533A-41C4-AC0C-38180664CAA7}" type="presOf" srcId="{6B9D360A-118D-49F0-9B31-A968D3E2CF5A}" destId="{283ECAF9-B128-4734-93A6-CD0B71A3E1C2}" srcOrd="1" destOrd="0" presId="urn:microsoft.com/office/officeart/2005/8/layout/process5"/>
    <dgm:cxn modelId="{FC3B5554-E69D-43BF-93C9-4B416E758B62}" type="presOf" srcId="{E1F86160-A92B-4AB3-8B46-80B422264178}" destId="{418412AB-21E9-4B72-981C-B69B503D91BF}" srcOrd="0" destOrd="0" presId="urn:microsoft.com/office/officeart/2005/8/layout/process5"/>
    <dgm:cxn modelId="{4A20D677-0311-4308-A348-3B9244AE19C8}" srcId="{DFA4533D-64B4-4AF2-841A-CC9D271992D0}" destId="{C45505F4-BEAB-4345-9017-1BC67146FDCD}" srcOrd="0" destOrd="0" parTransId="{B6F0F6B8-1B7F-4568-A419-66F64FC6C16F}" sibTransId="{E1F86160-A92B-4AB3-8B46-80B422264178}"/>
    <dgm:cxn modelId="{E40B7059-D82E-4FEB-92AF-A8EDFC647415}" srcId="{DFA4533D-64B4-4AF2-841A-CC9D271992D0}" destId="{2EBE3CB2-6931-48A6-B403-A0AD5C8FC20A}" srcOrd="6" destOrd="0" parTransId="{0E149FD4-724D-4372-973E-AF2FA25E2FEB}" sibTransId="{FDECF565-6005-4AD9-9D92-3C901EDA3DFE}"/>
    <dgm:cxn modelId="{31C1865A-0E73-4E95-8F7E-44C46CC19CEB}" type="presOf" srcId="{62645028-68B2-40FE-BE9F-64AC120ECB03}" destId="{47C5292D-F24A-4B5D-A666-1E1DB662BF31}" srcOrd="1" destOrd="0" presId="urn:microsoft.com/office/officeart/2005/8/layout/process5"/>
    <dgm:cxn modelId="{37AC3F7B-00CC-494E-BF2D-F9AE19EF271B}" type="presOf" srcId="{2EBE3CB2-6931-48A6-B403-A0AD5C8FC20A}" destId="{18A39C75-3947-426A-AD3C-B58E1332453E}" srcOrd="0" destOrd="0" presId="urn:microsoft.com/office/officeart/2005/8/layout/process5"/>
    <dgm:cxn modelId="{8C00D580-CA16-4308-A623-C77AF1745120}" type="presOf" srcId="{DFA4533D-64B4-4AF2-841A-CC9D271992D0}" destId="{AEB771E1-C6EE-4ACD-B22E-A506FD4E830A}" srcOrd="0" destOrd="0" presId="urn:microsoft.com/office/officeart/2005/8/layout/process5"/>
    <dgm:cxn modelId="{39B00286-BF45-4261-873C-873C3FBCD9AB}" srcId="{DFA4533D-64B4-4AF2-841A-CC9D271992D0}" destId="{0BC1EFA2-0F46-4346-B656-B601C04054A1}" srcOrd="7" destOrd="0" parTransId="{2386CEAD-7B62-4C37-BECA-1E5C0CDEF805}" sibTransId="{069E7EF2-33B4-4B2B-813D-0DB12DEC92D8}"/>
    <dgm:cxn modelId="{D86A4E86-9442-4637-99CE-ECE7F7579E2C}" type="presOf" srcId="{80E9E86D-DA89-4F1E-8EAA-2798C0C0B382}" destId="{8F40E376-5A33-4CF8-B2E4-2A102108B1B4}" srcOrd="0" destOrd="0" presId="urn:microsoft.com/office/officeart/2005/8/layout/process5"/>
    <dgm:cxn modelId="{D258B090-9A2C-43DA-ADE1-1F01588CC297}" type="presOf" srcId="{AC91AFE4-5F6B-473A-B343-94EA9ABBF42A}" destId="{9310B719-D8A9-4FB4-A6A0-417725937C08}" srcOrd="0" destOrd="0" presId="urn:microsoft.com/office/officeart/2005/8/layout/process5"/>
    <dgm:cxn modelId="{E905B797-A5B8-4EC4-8264-73E405189FFB}" type="presOf" srcId="{069E7EF2-33B4-4B2B-813D-0DB12DEC92D8}" destId="{D3D7D97A-F786-4277-AEE7-2867BECE0236}" srcOrd="1" destOrd="0" presId="urn:microsoft.com/office/officeart/2005/8/layout/process5"/>
    <dgm:cxn modelId="{F139609E-D9AC-47A2-8980-C3D98FC383BD}" type="presOf" srcId="{FDECF565-6005-4AD9-9D92-3C901EDA3DFE}" destId="{AEE4704C-9990-444F-BABC-E9B562D23810}" srcOrd="1" destOrd="0" presId="urn:microsoft.com/office/officeart/2005/8/layout/process5"/>
    <dgm:cxn modelId="{FF56E39F-B594-4BCB-83EB-FBECCF3D42D8}" type="presOf" srcId="{C45505F4-BEAB-4345-9017-1BC67146FDCD}" destId="{864B1C8F-B894-4DA8-B308-651B5AC06AF2}" srcOrd="0" destOrd="0" presId="urn:microsoft.com/office/officeart/2005/8/layout/process5"/>
    <dgm:cxn modelId="{DF114FA1-FDEE-4243-870B-7A5565B01903}" srcId="{DFA4533D-64B4-4AF2-841A-CC9D271992D0}" destId="{D15FF652-C083-4397-9A99-332FA30902D4}" srcOrd="4" destOrd="0" parTransId="{6010D138-BDA7-4E8D-88E9-ACD226189F86}" sibTransId="{AF391A71-9B06-45A7-8EEC-8BEEAE2A984A}"/>
    <dgm:cxn modelId="{4C54E6A1-D161-4BBE-B803-5CCE7ABA2FD0}" type="presOf" srcId="{8F6B3E81-E062-4EC6-A5EC-8414F74F1614}" destId="{27B7FB44-DC16-4CB7-A862-C83F3D1E8B4D}" srcOrd="0" destOrd="0" presId="urn:microsoft.com/office/officeart/2005/8/layout/process5"/>
    <dgm:cxn modelId="{FFB550A6-591F-4EFD-953F-3B59BAD9352B}" srcId="{DFA4533D-64B4-4AF2-841A-CC9D271992D0}" destId="{4B961FC8-DB5B-4FD0-9647-5F4566F1254D}" srcOrd="8" destOrd="0" parTransId="{2773D7FB-8AF9-407A-966F-7D3775D9A2BF}" sibTransId="{62645028-68B2-40FE-BE9F-64AC120ECB03}"/>
    <dgm:cxn modelId="{47FDDBA7-134C-4E07-A2B8-846AE1D456B7}" srcId="{DFA4533D-64B4-4AF2-841A-CC9D271992D0}" destId="{4F2B0680-B757-4ED0-AA5C-65E69C52D816}" srcOrd="10" destOrd="0" parTransId="{E6A46BF2-8A96-4062-93A9-8F517DEF32D9}" sibTransId="{80E9E86D-DA89-4F1E-8EAA-2798C0C0B382}"/>
    <dgm:cxn modelId="{7360F7A7-B5D7-4600-8B4A-60EBADD67D42}" type="presOf" srcId="{6B9D360A-118D-49F0-9B31-A968D3E2CF5A}" destId="{47786A94-9728-4803-AA36-865E27C992A0}" srcOrd="0" destOrd="0" presId="urn:microsoft.com/office/officeart/2005/8/layout/process5"/>
    <dgm:cxn modelId="{000235B7-4C78-4FF2-8498-2C07E6D9DD6B}" type="presOf" srcId="{D0A69304-C366-42AA-81C8-F95E22FD7216}" destId="{7AB29BC1-7E72-45C9-BBBC-604917E8AB88}" srcOrd="0" destOrd="0" presId="urn:microsoft.com/office/officeart/2005/8/layout/process5"/>
    <dgm:cxn modelId="{CD3609B8-F87C-4EF5-BB61-52A9637F2812}" type="presOf" srcId="{0736FBB3-DE0B-4995-B602-857CFB203404}" destId="{84E5B06F-2F50-4925-B2E4-A84DA905717B}" srcOrd="0" destOrd="0" presId="urn:microsoft.com/office/officeart/2005/8/layout/process5"/>
    <dgm:cxn modelId="{E94E9FB8-166D-43A4-9567-EC114B1477F0}" type="presOf" srcId="{AF391A71-9B06-45A7-8EEC-8BEEAE2A984A}" destId="{784FC0F4-D61B-41EF-ADD7-7B4ADBDADAF9}" srcOrd="0" destOrd="0" presId="urn:microsoft.com/office/officeart/2005/8/layout/process5"/>
    <dgm:cxn modelId="{9A564EB9-2D68-4ACA-BA9B-24F98ECD84E9}" type="presOf" srcId="{D15FF652-C083-4397-9A99-332FA30902D4}" destId="{C76CBC4E-390F-4B3F-B15F-C3CF195C3214}" srcOrd="0" destOrd="0" presId="urn:microsoft.com/office/officeart/2005/8/layout/process5"/>
    <dgm:cxn modelId="{EA1527BB-CDA3-4755-B152-CF54F3942A82}" type="presOf" srcId="{0BC1EFA2-0F46-4346-B656-B601C04054A1}" destId="{14105C29-A7B4-4E90-AA22-AB8D28E41E00}" srcOrd="0" destOrd="0" presId="urn:microsoft.com/office/officeart/2005/8/layout/process5"/>
    <dgm:cxn modelId="{775BE8BE-8B55-40D6-A6EC-5C55B30FD38A}" type="presOf" srcId="{1C23A1F3-F0D3-4529-804A-9546FCC50E76}" destId="{09B626F1-5013-4DE3-B06B-FDA7A06769EA}" srcOrd="0" destOrd="0" presId="urn:microsoft.com/office/officeart/2005/8/layout/process5"/>
    <dgm:cxn modelId="{5E1D84C0-A07E-4461-8286-C94AE11B0C5B}" type="presOf" srcId="{62645028-68B2-40FE-BE9F-64AC120ECB03}" destId="{667C8AE9-D124-4C24-8C88-3961A312D3DB}" srcOrd="0" destOrd="0" presId="urn:microsoft.com/office/officeart/2005/8/layout/process5"/>
    <dgm:cxn modelId="{0DD1E7C5-73C4-4255-8339-1143A9EFC895}" type="presOf" srcId="{AC91AFE4-5F6B-473A-B343-94EA9ABBF42A}" destId="{B568B818-3F67-477F-9647-5795A818F1B8}" srcOrd="1" destOrd="0" presId="urn:microsoft.com/office/officeart/2005/8/layout/process5"/>
    <dgm:cxn modelId="{18C546C7-ABD7-4C4F-B1C4-5DC1307F9721}" srcId="{DFA4533D-64B4-4AF2-841A-CC9D271992D0}" destId="{4110DC26-B2D8-43E3-9950-FA81E497D5A3}" srcOrd="3" destOrd="0" parTransId="{E90F34EA-19A0-4752-AEA0-C5916E875F49}" sibTransId="{6B9D360A-118D-49F0-9B31-A968D3E2CF5A}"/>
    <dgm:cxn modelId="{32AA19D1-45CF-42D6-AF91-AFAA8B49D4A5}" type="presOf" srcId="{D0A69304-C366-42AA-81C8-F95E22FD7216}" destId="{1B37CB4E-21EB-431B-AF1A-6DB90C1ABDBA}" srcOrd="1" destOrd="0" presId="urn:microsoft.com/office/officeart/2005/8/layout/process5"/>
    <dgm:cxn modelId="{73CAE5E0-95FC-4A84-BD0B-CC8FBDD52E72}" type="presOf" srcId="{4B961FC8-DB5B-4FD0-9647-5F4566F1254D}" destId="{2DF27D75-C4B0-465D-8B8D-96403730E6BE}" srcOrd="0" destOrd="0" presId="urn:microsoft.com/office/officeart/2005/8/layout/process5"/>
    <dgm:cxn modelId="{D50417E3-46D6-40F3-9D56-E178516ADA35}" srcId="{DFA4533D-64B4-4AF2-841A-CC9D271992D0}" destId="{1C23A1F3-F0D3-4529-804A-9546FCC50E76}" srcOrd="11" destOrd="0" parTransId="{B85B9C6E-B6EF-4FDF-BF08-A281BA49ED60}" sibTransId="{D37669BA-C34D-483C-9721-D69540CF7D21}"/>
    <dgm:cxn modelId="{26C311EB-D485-4F9F-945A-1F50E3B79CC5}" type="presOf" srcId="{4110DC26-B2D8-43E3-9950-FA81E497D5A3}" destId="{2823B72D-F9B2-46D9-88C5-F5BE2069575C}" srcOrd="0" destOrd="0" presId="urn:microsoft.com/office/officeart/2005/8/layout/process5"/>
    <dgm:cxn modelId="{5EEA1AF6-F312-41F1-90B7-236DE75ECC29}" type="presOf" srcId="{FDECF565-6005-4AD9-9D92-3C901EDA3DFE}" destId="{0B15B7A1-046D-4C06-B2A8-7EA96D3C4D80}" srcOrd="0" destOrd="0" presId="urn:microsoft.com/office/officeart/2005/8/layout/process5"/>
    <dgm:cxn modelId="{1E9331F6-F585-4194-B945-8E1D65567266}" type="presOf" srcId="{8F6B3E81-E062-4EC6-A5EC-8414F74F1614}" destId="{CDDE917B-92BF-4003-85B5-6A16BA91CCB0}" srcOrd="1" destOrd="0" presId="urn:microsoft.com/office/officeart/2005/8/layout/process5"/>
    <dgm:cxn modelId="{3D2310FD-D7CF-4E86-BF6E-5D0871414E7C}" srcId="{DFA4533D-64B4-4AF2-841A-CC9D271992D0}" destId="{1931626D-53C3-4184-9315-CF3AF7C91CA6}" srcOrd="2" destOrd="0" parTransId="{7DDFEB26-A643-46AC-87C7-BA32B8F3FCAB}" sibTransId="{D0A69304-C366-42AA-81C8-F95E22FD7216}"/>
    <dgm:cxn modelId="{429E21B4-9798-44A5-83D8-AC3A84BE312C}" type="presParOf" srcId="{AEB771E1-C6EE-4ACD-B22E-A506FD4E830A}" destId="{864B1C8F-B894-4DA8-B308-651B5AC06AF2}" srcOrd="0" destOrd="0" presId="urn:microsoft.com/office/officeart/2005/8/layout/process5"/>
    <dgm:cxn modelId="{CC9B4E0A-93EB-428A-8473-43F5966561C4}" type="presParOf" srcId="{AEB771E1-C6EE-4ACD-B22E-A506FD4E830A}" destId="{418412AB-21E9-4B72-981C-B69B503D91BF}" srcOrd="1" destOrd="0" presId="urn:microsoft.com/office/officeart/2005/8/layout/process5"/>
    <dgm:cxn modelId="{2E8DC3E7-8636-4E6A-A8CC-621592F04DD0}" type="presParOf" srcId="{418412AB-21E9-4B72-981C-B69B503D91BF}" destId="{A098E9BF-43A1-4E59-858B-2DBC47AB0E85}" srcOrd="0" destOrd="0" presId="urn:microsoft.com/office/officeart/2005/8/layout/process5"/>
    <dgm:cxn modelId="{B0667D4D-6EC4-457A-9ACA-E7CC850C1AA2}" type="presParOf" srcId="{AEB771E1-C6EE-4ACD-B22E-A506FD4E830A}" destId="{0E736AFB-B84C-4E97-8153-67A60D7F9C2F}" srcOrd="2" destOrd="0" presId="urn:microsoft.com/office/officeart/2005/8/layout/process5"/>
    <dgm:cxn modelId="{45674313-EE2F-448D-A330-1664C2EB2B8B}" type="presParOf" srcId="{AEB771E1-C6EE-4ACD-B22E-A506FD4E830A}" destId="{5A45F58F-8BCA-4D70-AB0C-D2B3BA04385B}" srcOrd="3" destOrd="0" presId="urn:microsoft.com/office/officeart/2005/8/layout/process5"/>
    <dgm:cxn modelId="{2AFA05AB-75CA-4812-8189-170DF17976BF}" type="presParOf" srcId="{5A45F58F-8BCA-4D70-AB0C-D2B3BA04385B}" destId="{9F4E65AB-037E-4BBC-BD53-43730C55FEE3}" srcOrd="0" destOrd="0" presId="urn:microsoft.com/office/officeart/2005/8/layout/process5"/>
    <dgm:cxn modelId="{850C5311-CA2E-46AB-B096-D50B900FBB3E}" type="presParOf" srcId="{AEB771E1-C6EE-4ACD-B22E-A506FD4E830A}" destId="{242C6FC7-28DD-45C0-95EA-9C832A6B4E52}" srcOrd="4" destOrd="0" presId="urn:microsoft.com/office/officeart/2005/8/layout/process5"/>
    <dgm:cxn modelId="{1E498EC1-B78E-4CD6-AA6F-0FB9D29EF949}" type="presParOf" srcId="{AEB771E1-C6EE-4ACD-B22E-A506FD4E830A}" destId="{7AB29BC1-7E72-45C9-BBBC-604917E8AB88}" srcOrd="5" destOrd="0" presId="urn:microsoft.com/office/officeart/2005/8/layout/process5"/>
    <dgm:cxn modelId="{1233FCD9-A04B-498F-91A6-2A08F63A86AF}" type="presParOf" srcId="{7AB29BC1-7E72-45C9-BBBC-604917E8AB88}" destId="{1B37CB4E-21EB-431B-AF1A-6DB90C1ABDBA}" srcOrd="0" destOrd="0" presId="urn:microsoft.com/office/officeart/2005/8/layout/process5"/>
    <dgm:cxn modelId="{C928A219-7849-495A-B309-E2D77454A695}" type="presParOf" srcId="{AEB771E1-C6EE-4ACD-B22E-A506FD4E830A}" destId="{2823B72D-F9B2-46D9-88C5-F5BE2069575C}" srcOrd="6" destOrd="0" presId="urn:microsoft.com/office/officeart/2005/8/layout/process5"/>
    <dgm:cxn modelId="{458A432F-C6C1-4363-9642-BCF9E17FDBD9}" type="presParOf" srcId="{AEB771E1-C6EE-4ACD-B22E-A506FD4E830A}" destId="{47786A94-9728-4803-AA36-865E27C992A0}" srcOrd="7" destOrd="0" presId="urn:microsoft.com/office/officeart/2005/8/layout/process5"/>
    <dgm:cxn modelId="{206FB66D-9998-4954-9209-0D4CD178EEFA}" type="presParOf" srcId="{47786A94-9728-4803-AA36-865E27C992A0}" destId="{283ECAF9-B128-4734-93A6-CD0B71A3E1C2}" srcOrd="0" destOrd="0" presId="urn:microsoft.com/office/officeart/2005/8/layout/process5"/>
    <dgm:cxn modelId="{3C6558B7-1BBC-418F-BB54-46F1E2BB864B}" type="presParOf" srcId="{AEB771E1-C6EE-4ACD-B22E-A506FD4E830A}" destId="{C76CBC4E-390F-4B3F-B15F-C3CF195C3214}" srcOrd="8" destOrd="0" presId="urn:microsoft.com/office/officeart/2005/8/layout/process5"/>
    <dgm:cxn modelId="{C1325653-0F43-4B0D-B057-FA04600F0581}" type="presParOf" srcId="{AEB771E1-C6EE-4ACD-B22E-A506FD4E830A}" destId="{784FC0F4-D61B-41EF-ADD7-7B4ADBDADAF9}" srcOrd="9" destOrd="0" presId="urn:microsoft.com/office/officeart/2005/8/layout/process5"/>
    <dgm:cxn modelId="{CE4DD042-FB4F-474F-BC31-2160928914FA}" type="presParOf" srcId="{784FC0F4-D61B-41EF-ADD7-7B4ADBDADAF9}" destId="{4284851E-9F42-4988-91AB-9A83E197FDF9}" srcOrd="0" destOrd="0" presId="urn:microsoft.com/office/officeart/2005/8/layout/process5"/>
    <dgm:cxn modelId="{69B297FF-582C-4EE4-A6AF-00D57DF5D078}" type="presParOf" srcId="{AEB771E1-C6EE-4ACD-B22E-A506FD4E830A}" destId="{84E5B06F-2F50-4925-B2E4-A84DA905717B}" srcOrd="10" destOrd="0" presId="urn:microsoft.com/office/officeart/2005/8/layout/process5"/>
    <dgm:cxn modelId="{09F4DEED-C4FB-4E65-9C4C-0F2EE7C18EC2}" type="presParOf" srcId="{AEB771E1-C6EE-4ACD-B22E-A506FD4E830A}" destId="{9310B719-D8A9-4FB4-A6A0-417725937C08}" srcOrd="11" destOrd="0" presId="urn:microsoft.com/office/officeart/2005/8/layout/process5"/>
    <dgm:cxn modelId="{A451E7C9-BD34-466B-B586-0DA38A8804D0}" type="presParOf" srcId="{9310B719-D8A9-4FB4-A6A0-417725937C08}" destId="{B568B818-3F67-477F-9647-5795A818F1B8}" srcOrd="0" destOrd="0" presId="urn:microsoft.com/office/officeart/2005/8/layout/process5"/>
    <dgm:cxn modelId="{46EBB6D6-4B8C-4B23-8DB0-24EBA815C474}" type="presParOf" srcId="{AEB771E1-C6EE-4ACD-B22E-A506FD4E830A}" destId="{18A39C75-3947-426A-AD3C-B58E1332453E}" srcOrd="12" destOrd="0" presId="urn:microsoft.com/office/officeart/2005/8/layout/process5"/>
    <dgm:cxn modelId="{49F843C3-4EF4-4CC9-9DCC-DBB57012675E}" type="presParOf" srcId="{AEB771E1-C6EE-4ACD-B22E-A506FD4E830A}" destId="{0B15B7A1-046D-4C06-B2A8-7EA96D3C4D80}" srcOrd="13" destOrd="0" presId="urn:microsoft.com/office/officeart/2005/8/layout/process5"/>
    <dgm:cxn modelId="{3CD07075-EC81-4059-809D-D1B9D1C9E991}" type="presParOf" srcId="{0B15B7A1-046D-4C06-B2A8-7EA96D3C4D80}" destId="{AEE4704C-9990-444F-BABC-E9B562D23810}" srcOrd="0" destOrd="0" presId="urn:microsoft.com/office/officeart/2005/8/layout/process5"/>
    <dgm:cxn modelId="{B5DFDF7D-1109-45C8-95F2-9942E666E835}" type="presParOf" srcId="{AEB771E1-C6EE-4ACD-B22E-A506FD4E830A}" destId="{14105C29-A7B4-4E90-AA22-AB8D28E41E00}" srcOrd="14" destOrd="0" presId="urn:microsoft.com/office/officeart/2005/8/layout/process5"/>
    <dgm:cxn modelId="{058EAC07-8BC2-4040-8620-2AECA0CAA186}" type="presParOf" srcId="{AEB771E1-C6EE-4ACD-B22E-A506FD4E830A}" destId="{78F58B1D-9252-460A-8583-304DA0C943CA}" srcOrd="15" destOrd="0" presId="urn:microsoft.com/office/officeart/2005/8/layout/process5"/>
    <dgm:cxn modelId="{BC80B0B7-417B-4002-9D1B-9B3CFA3CB71B}" type="presParOf" srcId="{78F58B1D-9252-460A-8583-304DA0C943CA}" destId="{D3D7D97A-F786-4277-AEE7-2867BECE0236}" srcOrd="0" destOrd="0" presId="urn:microsoft.com/office/officeart/2005/8/layout/process5"/>
    <dgm:cxn modelId="{AE608505-0013-45A1-BD5B-52B54E503C26}" type="presParOf" srcId="{AEB771E1-C6EE-4ACD-B22E-A506FD4E830A}" destId="{2DF27D75-C4B0-465D-8B8D-96403730E6BE}" srcOrd="16" destOrd="0" presId="urn:microsoft.com/office/officeart/2005/8/layout/process5"/>
    <dgm:cxn modelId="{5107F142-CBF1-49D4-AFCC-9250EB83431A}" type="presParOf" srcId="{AEB771E1-C6EE-4ACD-B22E-A506FD4E830A}" destId="{667C8AE9-D124-4C24-8C88-3961A312D3DB}" srcOrd="17" destOrd="0" presId="urn:microsoft.com/office/officeart/2005/8/layout/process5"/>
    <dgm:cxn modelId="{4E7C4BFC-240C-411C-8234-0A5BBAC8DEE5}" type="presParOf" srcId="{667C8AE9-D124-4C24-8C88-3961A312D3DB}" destId="{47C5292D-F24A-4B5D-A666-1E1DB662BF31}" srcOrd="0" destOrd="0" presId="urn:microsoft.com/office/officeart/2005/8/layout/process5"/>
    <dgm:cxn modelId="{1FC72587-751A-4B00-9C43-1186CA8E3F9B}" type="presParOf" srcId="{AEB771E1-C6EE-4ACD-B22E-A506FD4E830A}" destId="{10F73F5E-9D0A-446A-829D-775BEBA045A0}" srcOrd="18" destOrd="0" presId="urn:microsoft.com/office/officeart/2005/8/layout/process5"/>
    <dgm:cxn modelId="{60362537-C66B-490E-BB02-B415646AB464}" type="presParOf" srcId="{AEB771E1-C6EE-4ACD-B22E-A506FD4E830A}" destId="{27B7FB44-DC16-4CB7-A862-C83F3D1E8B4D}" srcOrd="19" destOrd="0" presId="urn:microsoft.com/office/officeart/2005/8/layout/process5"/>
    <dgm:cxn modelId="{3C67487F-57B7-4D57-A7D0-F1A7A24FD36B}" type="presParOf" srcId="{27B7FB44-DC16-4CB7-A862-C83F3D1E8B4D}" destId="{CDDE917B-92BF-4003-85B5-6A16BA91CCB0}" srcOrd="0" destOrd="0" presId="urn:microsoft.com/office/officeart/2005/8/layout/process5"/>
    <dgm:cxn modelId="{A587C6ED-5C41-45DB-BCC9-E2F24DC29CD9}" type="presParOf" srcId="{AEB771E1-C6EE-4ACD-B22E-A506FD4E830A}" destId="{0AD83544-AD5D-4285-B06A-275D642C8821}" srcOrd="20" destOrd="0" presId="urn:microsoft.com/office/officeart/2005/8/layout/process5"/>
    <dgm:cxn modelId="{3A32E65E-AA78-4948-A12B-0B7199175EFE}" type="presParOf" srcId="{AEB771E1-C6EE-4ACD-B22E-A506FD4E830A}" destId="{8F40E376-5A33-4CF8-B2E4-2A102108B1B4}" srcOrd="21" destOrd="0" presId="urn:microsoft.com/office/officeart/2005/8/layout/process5"/>
    <dgm:cxn modelId="{98885FE0-64C3-4B73-B97E-F00BD7F8FB6F}" type="presParOf" srcId="{8F40E376-5A33-4CF8-B2E4-2A102108B1B4}" destId="{117728F4-2D7A-4EC1-91FD-EEFB856F7AAF}" srcOrd="0" destOrd="0" presId="urn:microsoft.com/office/officeart/2005/8/layout/process5"/>
    <dgm:cxn modelId="{B975132F-9F9A-4B76-BE10-0CE1C106A6A2}" type="presParOf" srcId="{AEB771E1-C6EE-4ACD-B22E-A506FD4E830A}" destId="{09B626F1-5013-4DE3-B06B-FDA7A06769EA}" srcOrd="22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1C8F-B894-4DA8-B308-651B5AC06AF2}">
      <dsp:nvSpPr>
        <dsp:cNvPr id="0" name=""/>
        <dsp:cNvSpPr/>
      </dsp:nvSpPr>
      <dsp:spPr>
        <a:xfrm>
          <a:off x="0" y="123576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</a:t>
          </a:r>
          <a:r>
            <a:rPr lang="en-US" sz="1400" kern="1200"/>
            <a:t>emails RFQ to </a:t>
          </a:r>
          <a:r>
            <a:rPr lang="en-US" sz="1400" kern="1200" dirty="0"/>
            <a:t>DLA </a:t>
          </a:r>
          <a:r>
            <a:rPr lang="en-US" sz="1400" kern="1200" dirty="0">
              <a:hlinkClick xmlns:r="http://schemas.openxmlformats.org/officeDocument/2006/relationships" r:id="rId1"/>
            </a:rPr>
            <a:t>trpspt_h2fitness@dla.mil</a:t>
          </a:r>
          <a:endParaRPr lang="en-US" sz="1400" kern="1200" dirty="0"/>
        </a:p>
      </dsp:txBody>
      <dsp:txXfrm>
        <a:off x="58027" y="181603"/>
        <a:ext cx="1494452" cy="1072663"/>
      </dsp:txXfrm>
    </dsp:sp>
    <dsp:sp modelId="{418412AB-21E9-4B72-981C-B69B503D91BF}">
      <dsp:nvSpPr>
        <dsp:cNvPr id="0" name=""/>
        <dsp:cNvSpPr/>
      </dsp:nvSpPr>
      <dsp:spPr>
        <a:xfrm>
          <a:off x="1752595" y="460330"/>
          <a:ext cx="341424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752595" y="540211"/>
        <a:ext cx="238997" cy="239643"/>
      </dsp:txXfrm>
    </dsp:sp>
    <dsp:sp modelId="{0E736AFB-B84C-4E97-8153-67A60D7F9C2F}">
      <dsp:nvSpPr>
        <dsp:cNvPr id="0" name=""/>
        <dsp:cNvSpPr/>
      </dsp:nvSpPr>
      <dsp:spPr>
        <a:xfrm>
          <a:off x="2254704" y="123576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KO reviews for scope </a:t>
          </a:r>
        </a:p>
      </dsp:txBody>
      <dsp:txXfrm>
        <a:off x="2312731" y="181603"/>
        <a:ext cx="1494452" cy="1072663"/>
      </dsp:txXfrm>
    </dsp:sp>
    <dsp:sp modelId="{5A45F58F-8BCA-4D70-AB0C-D2B3BA04385B}">
      <dsp:nvSpPr>
        <dsp:cNvPr id="0" name=""/>
        <dsp:cNvSpPr/>
      </dsp:nvSpPr>
      <dsp:spPr>
        <a:xfrm>
          <a:off x="4007300" y="460330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07300" y="540211"/>
        <a:ext cx="238999" cy="239643"/>
      </dsp:txXfrm>
    </dsp:sp>
    <dsp:sp modelId="{242C6FC7-28DD-45C0-95EA-9C832A6B4E52}">
      <dsp:nvSpPr>
        <dsp:cNvPr id="0" name=""/>
        <dsp:cNvSpPr/>
      </dsp:nvSpPr>
      <dsp:spPr>
        <a:xfrm>
          <a:off x="4509413" y="123576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scope: DLA connects customer to vendor</a:t>
          </a:r>
        </a:p>
      </dsp:txBody>
      <dsp:txXfrm>
        <a:off x="4567440" y="181603"/>
        <a:ext cx="1494452" cy="1072663"/>
      </dsp:txXfrm>
    </dsp:sp>
    <dsp:sp modelId="{7AB29BC1-7E72-45C9-BBBC-604917E8AB88}">
      <dsp:nvSpPr>
        <dsp:cNvPr id="0" name=""/>
        <dsp:cNvSpPr/>
      </dsp:nvSpPr>
      <dsp:spPr>
        <a:xfrm rot="26005">
          <a:off x="6262818" y="468799"/>
          <a:ext cx="343391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62819" y="548290"/>
        <a:ext cx="240374" cy="239643"/>
      </dsp:txXfrm>
    </dsp:sp>
    <dsp:sp modelId="{2823B72D-F9B2-46D9-88C5-F5BE2069575C}">
      <dsp:nvSpPr>
        <dsp:cNvPr id="0" name=""/>
        <dsp:cNvSpPr/>
      </dsp:nvSpPr>
      <dsp:spPr>
        <a:xfrm>
          <a:off x="6767810" y="140660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Vendor provides quote to customer</a:t>
          </a:r>
        </a:p>
      </dsp:txBody>
      <dsp:txXfrm>
        <a:off x="6825837" y="198687"/>
        <a:ext cx="1494452" cy="1072663"/>
      </dsp:txXfrm>
    </dsp:sp>
    <dsp:sp modelId="{47786A94-9728-4803-AA36-865E27C992A0}">
      <dsp:nvSpPr>
        <dsp:cNvPr id="0" name=""/>
        <dsp:cNvSpPr/>
      </dsp:nvSpPr>
      <dsp:spPr>
        <a:xfrm rot="5392499">
          <a:off x="7382715" y="1381185"/>
          <a:ext cx="420625" cy="402337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7472194" y="1372042"/>
        <a:ext cx="241403" cy="299924"/>
      </dsp:txXfrm>
    </dsp:sp>
    <dsp:sp modelId="{C76CBC4E-390F-4B3F-B15F-C3CF195C3214}">
      <dsp:nvSpPr>
        <dsp:cNvPr id="0" name=""/>
        <dsp:cNvSpPr/>
      </dsp:nvSpPr>
      <dsp:spPr>
        <a:xfrm>
          <a:off x="6771493" y="1828799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submits funding to DLA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hlinkClick xmlns:r="http://schemas.openxmlformats.org/officeDocument/2006/relationships" r:id="rId1"/>
            </a:rPr>
            <a:t>trpspt_h2fitness@dla.mil</a:t>
          </a:r>
          <a:endParaRPr lang="en-US" sz="950" kern="1200" dirty="0"/>
        </a:p>
      </dsp:txBody>
      <dsp:txXfrm>
        <a:off x="6829520" y="1886826"/>
        <a:ext cx="1494452" cy="1072663"/>
      </dsp:txXfrm>
    </dsp:sp>
    <dsp:sp modelId="{784FC0F4-D61B-41EF-ADD7-7B4ADBDADAF9}">
      <dsp:nvSpPr>
        <dsp:cNvPr id="0" name=""/>
        <dsp:cNvSpPr/>
      </dsp:nvSpPr>
      <dsp:spPr>
        <a:xfrm rot="10800000">
          <a:off x="6306633" y="2165554"/>
          <a:ext cx="328749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405258" y="2245435"/>
        <a:ext cx="230124" cy="239643"/>
      </dsp:txXfrm>
    </dsp:sp>
    <dsp:sp modelId="{84E5B06F-2F50-4925-B2E4-A84DA905717B}">
      <dsp:nvSpPr>
        <dsp:cNvPr id="0" name=""/>
        <dsp:cNvSpPr/>
      </dsp:nvSpPr>
      <dsp:spPr>
        <a:xfrm>
          <a:off x="4540705" y="1828799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DLA reviews and accepts funding</a:t>
          </a:r>
        </a:p>
      </dsp:txBody>
      <dsp:txXfrm>
        <a:off x="4598732" y="1886826"/>
        <a:ext cx="1494452" cy="1072663"/>
      </dsp:txXfrm>
    </dsp:sp>
    <dsp:sp modelId="{9310B719-D8A9-4FB4-A6A0-417725937C08}">
      <dsp:nvSpPr>
        <dsp:cNvPr id="0" name=""/>
        <dsp:cNvSpPr/>
      </dsp:nvSpPr>
      <dsp:spPr>
        <a:xfrm rot="10800000">
          <a:off x="4057918" y="2165554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160346" y="2245435"/>
        <a:ext cx="238999" cy="239643"/>
      </dsp:txXfrm>
    </dsp:sp>
    <dsp:sp modelId="{18A39C75-3947-426A-AD3C-B58E1332453E}">
      <dsp:nvSpPr>
        <dsp:cNvPr id="0" name=""/>
        <dsp:cNvSpPr/>
      </dsp:nvSpPr>
      <dsp:spPr>
        <a:xfrm>
          <a:off x="2285996" y="1828799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Vendor submits F&amp;R package to DLA</a:t>
          </a:r>
        </a:p>
      </dsp:txBody>
      <dsp:txXfrm>
        <a:off x="2344023" y="1886826"/>
        <a:ext cx="1494452" cy="1072663"/>
      </dsp:txXfrm>
    </dsp:sp>
    <dsp:sp modelId="{0B15B7A1-046D-4C06-B2A8-7EA96D3C4D80}">
      <dsp:nvSpPr>
        <dsp:cNvPr id="0" name=""/>
        <dsp:cNvSpPr/>
      </dsp:nvSpPr>
      <dsp:spPr>
        <a:xfrm rot="10800000">
          <a:off x="1834035" y="2165554"/>
          <a:ext cx="319627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929923" y="2245435"/>
        <a:ext cx="223739" cy="239643"/>
      </dsp:txXfrm>
    </dsp:sp>
    <dsp:sp modelId="{14105C29-A7B4-4E90-AA22-AB8D28E41E00}">
      <dsp:nvSpPr>
        <dsp:cNvPr id="0" name=""/>
        <dsp:cNvSpPr/>
      </dsp:nvSpPr>
      <dsp:spPr>
        <a:xfrm>
          <a:off x="72419" y="1828799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KO reviews and makes determination</a:t>
          </a:r>
        </a:p>
      </dsp:txBody>
      <dsp:txXfrm>
        <a:off x="130446" y="1886826"/>
        <a:ext cx="1494452" cy="1072663"/>
      </dsp:txXfrm>
    </dsp:sp>
    <dsp:sp modelId="{78F58B1D-9252-460A-8583-304DA0C943CA}">
      <dsp:nvSpPr>
        <dsp:cNvPr id="0" name=""/>
        <dsp:cNvSpPr/>
      </dsp:nvSpPr>
      <dsp:spPr>
        <a:xfrm rot="5416629">
          <a:off x="572177" y="3173073"/>
          <a:ext cx="420624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662957" y="3162464"/>
        <a:ext cx="239643" cy="300803"/>
      </dsp:txXfrm>
    </dsp:sp>
    <dsp:sp modelId="{2DF27D75-C4B0-465D-8B8D-96403730E6BE}">
      <dsp:nvSpPr>
        <dsp:cNvPr id="0" name=""/>
        <dsp:cNvSpPr/>
      </dsp:nvSpPr>
      <dsp:spPr>
        <a:xfrm>
          <a:off x="0" y="3657603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DLA awards/creates order and vendor is notified</a:t>
          </a:r>
        </a:p>
      </dsp:txBody>
      <dsp:txXfrm>
        <a:off x="58027" y="3715630"/>
        <a:ext cx="1494452" cy="1072663"/>
      </dsp:txXfrm>
    </dsp:sp>
    <dsp:sp modelId="{667C8AE9-D124-4C24-8C88-3961A312D3DB}">
      <dsp:nvSpPr>
        <dsp:cNvPr id="0" name=""/>
        <dsp:cNvSpPr/>
      </dsp:nvSpPr>
      <dsp:spPr>
        <a:xfrm>
          <a:off x="1749235" y="4052259"/>
          <a:ext cx="334212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749235" y="4132140"/>
        <a:ext cx="233948" cy="239643"/>
      </dsp:txXfrm>
    </dsp:sp>
    <dsp:sp modelId="{10F73F5E-9D0A-446A-829D-775BEBA045A0}">
      <dsp:nvSpPr>
        <dsp:cNvPr id="0" name=""/>
        <dsp:cNvSpPr/>
      </dsp:nvSpPr>
      <dsp:spPr>
        <a:xfrm>
          <a:off x="2241095" y="3657603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Vendor and customer are notified of award</a:t>
          </a:r>
        </a:p>
      </dsp:txBody>
      <dsp:txXfrm>
        <a:off x="2299122" y="3715630"/>
        <a:ext cx="1494452" cy="1072663"/>
      </dsp:txXfrm>
    </dsp:sp>
    <dsp:sp modelId="{27B7FB44-DC16-4CB7-A862-C83F3D1E8B4D}">
      <dsp:nvSpPr>
        <dsp:cNvPr id="0" name=""/>
        <dsp:cNvSpPr/>
      </dsp:nvSpPr>
      <dsp:spPr>
        <a:xfrm>
          <a:off x="3993326" y="4052259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93326" y="4132140"/>
        <a:ext cx="238999" cy="239643"/>
      </dsp:txXfrm>
    </dsp:sp>
    <dsp:sp modelId="{0AD83544-AD5D-4285-B06A-275D642C8821}">
      <dsp:nvSpPr>
        <dsp:cNvPr id="0" name=""/>
        <dsp:cNvSpPr/>
      </dsp:nvSpPr>
      <dsp:spPr>
        <a:xfrm>
          <a:off x="4495804" y="3657603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Vendor delivers material</a:t>
          </a:r>
        </a:p>
      </dsp:txBody>
      <dsp:txXfrm>
        <a:off x="4553831" y="3715630"/>
        <a:ext cx="1494452" cy="1072663"/>
      </dsp:txXfrm>
    </dsp:sp>
    <dsp:sp modelId="{8F40E376-5A33-4CF8-B2E4-2A102108B1B4}">
      <dsp:nvSpPr>
        <dsp:cNvPr id="0" name=""/>
        <dsp:cNvSpPr/>
      </dsp:nvSpPr>
      <dsp:spPr>
        <a:xfrm>
          <a:off x="6248035" y="4052259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rgbClr val="0076A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48035" y="4132140"/>
        <a:ext cx="238999" cy="239643"/>
      </dsp:txXfrm>
    </dsp:sp>
    <dsp:sp modelId="{09B626F1-5013-4DE3-B06B-FDA7A06769EA}">
      <dsp:nvSpPr>
        <dsp:cNvPr id="0" name=""/>
        <dsp:cNvSpPr/>
      </dsp:nvSpPr>
      <dsp:spPr>
        <a:xfrm>
          <a:off x="6750513" y="3657603"/>
          <a:ext cx="1610506" cy="1188717"/>
        </a:xfrm>
        <a:prstGeom prst="flowChartAlternateProcess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0076A3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acknowledges receipt</a:t>
          </a:r>
        </a:p>
      </dsp:txBody>
      <dsp:txXfrm>
        <a:off x="6808540" y="3715630"/>
        <a:ext cx="1494452" cy="107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r">
              <a:defRPr sz="1200"/>
            </a:lvl1pPr>
          </a:lstStyle>
          <a:p>
            <a:fld id="{C972826B-7090-4293-BB64-C518C64A50D9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r">
              <a:defRPr sz="1200"/>
            </a:lvl1pPr>
          </a:lstStyle>
          <a:p>
            <a:fld id="{64C095C6-D151-49DD-9C23-17894C3ABD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5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7" tIns="45939" rIns="91877" bIns="459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7" tIns="45939" rIns="91877" bIns="459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7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7" tIns="45939" rIns="91877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62C5E1-8354-40DD-9628-F58439ABD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79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6291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16673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55264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6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9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2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76869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62747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22647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50838"/>
            <a:ext cx="7699248" cy="71323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31775" indent="-231775">
              <a:defRPr sz="2400"/>
            </a:lvl1pPr>
            <a:lvl2pPr marL="573088" indent="-292100">
              <a:defRPr sz="2200"/>
            </a:lvl2pPr>
            <a:lvl3pPr marL="854075" indent="-220663">
              <a:defRPr sz="2000"/>
            </a:lvl3pPr>
            <a:lvl4pPr marL="1195388" indent="-280988">
              <a:defRPr sz="1800"/>
            </a:lvl4pPr>
            <a:lvl5pPr marL="1547813" indent="-2921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31775" indent="-231775">
              <a:defRPr sz="2400"/>
            </a:lvl1pPr>
            <a:lvl2pPr marL="573088" indent="-292100">
              <a:defRPr sz="2200"/>
            </a:lvl2pPr>
            <a:lvl3pPr marL="854075" indent="-220663">
              <a:defRPr sz="2000"/>
            </a:lvl3pPr>
            <a:lvl4pPr marL="1146175" indent="-231775">
              <a:defRPr sz="1800"/>
            </a:lvl4pPr>
            <a:lvl5pPr marL="1427163" indent="-2317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0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0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21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59260"/>
            <a:ext cx="5029200" cy="47548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 title="Caption"/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319970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657838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8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45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234331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637057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521382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3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47472"/>
            <a:ext cx="7699248" cy="7132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2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62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59260"/>
            <a:ext cx="5029200" cy="47548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 title="Caption"/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66305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536817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65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94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81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6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31775" indent="-231775">
              <a:defRPr sz="2800"/>
            </a:lvl1pPr>
            <a:lvl2pPr marL="633413" indent="-292100">
              <a:defRPr sz="2400"/>
            </a:lvl2pPr>
            <a:lvl3pPr marL="974725" indent="-231775">
              <a:defRPr sz="2200"/>
            </a:lvl3pPr>
            <a:lvl4pPr marL="1255713" indent="-230188">
              <a:defRPr/>
            </a:lvl4pPr>
            <a:lvl5pPr marL="1544638" indent="-22860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23900" y="350838"/>
            <a:ext cx="7696200" cy="715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84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17C365-3B53-441C-944C-75888483A2A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775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21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68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807897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970180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972289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04712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8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D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icture2.jpg"/>
          <p:cNvPicPr>
            <a:picLocks noChangeAspect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681038"/>
            <a:ext cx="91440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48194"/>
            <a:ext cx="9144000" cy="3853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50800" sx="1000" sy="1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 bwMode="white">
          <a:xfrm>
            <a:off x="1557338" y="69850"/>
            <a:ext cx="6203950" cy="7381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opperplate Gothic Bold" pitchFamily="34" charset="0"/>
                <a:ea typeface="Cambria Math" pitchFamily="18" charset="0"/>
              </a:rPr>
              <a:t>DEFENSE LOGISTICS AGENCY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opperplate Gothic Bold" pitchFamily="34" charset="0"/>
                <a:ea typeface="Cambria Math" pitchFamily="18" charset="0"/>
              </a:rPr>
              <a:t>AMERICA’S COMBAT LOGISTICS SUPPORT AGENCY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1EE169-D811-499E-8379-5A9A281C196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16688"/>
            <a:ext cx="9144000" cy="341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82227"/>
            <a:ext cx="9144000" cy="2078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50800" sx="1000" sy="1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white">
          <a:xfrm>
            <a:off x="201613" y="6553200"/>
            <a:ext cx="8712200" cy="2460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Copperplate Gothic Bold" pitchFamily="34" charset="0"/>
                <a:ea typeface="Cambria Math" pitchFamily="18" charset="0"/>
              </a:rPr>
              <a:t>WARFIGHTER SUPPORT ENHANCEMENT                    STEWARDSHIP EXCELLENCE                       WORKFORCE DEVELOPMENT</a:t>
            </a:r>
          </a:p>
        </p:txBody>
      </p:sp>
      <p:pic>
        <p:nvPicPr>
          <p:cNvPr id="11" name="Picture 10" descr="DLA Logo Flat Color Correct 08-2010.tif"/>
          <p:cNvPicPr>
            <a:picLocks noChangeAspect="1"/>
          </p:cNvPicPr>
          <p:nvPr userDrawn="1"/>
        </p:nvPicPr>
        <p:blipFill>
          <a:blip r:embed="rId3" cstate="print"/>
          <a:srcRect l="3315" t="6574" r="7257" b="8611"/>
          <a:stretch>
            <a:fillRect/>
          </a:stretch>
        </p:blipFill>
        <p:spPr>
          <a:xfrm>
            <a:off x="2493442" y="1310056"/>
            <a:ext cx="3990062" cy="48973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 bwMode="white"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8718CE-18D4-48FF-87A2-465A5A2486D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929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36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45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490613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369397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76811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50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49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59260"/>
            <a:ext cx="5029200" cy="47548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 title="Caption"/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17942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82868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76" y="347472"/>
            <a:ext cx="7699248" cy="7132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83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999256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70209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17529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5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68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59260"/>
            <a:ext cx="5029200" cy="47548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 title="Caption"/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931677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262609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4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Troop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n Intro Slid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462"/>
            <a:ext cx="9144000" cy="6875463"/>
          </a:xfrm>
          <a:prstGeom prst="rect">
            <a:avLst/>
          </a:prstGeom>
          <a:noFill/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white"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CB499F-205D-49C9-8DAE-886CFD66DFA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67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05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1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44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24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40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17C365-3B53-441C-944C-75888483A2A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756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A28105-DB54-4008-9890-330AA1779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8352" y="1385196"/>
            <a:ext cx="8338242" cy="4807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8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85637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3244" cy="1731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</p:spTree>
    <p:extLst>
      <p:ext uri="{BB962C8B-B14F-4D97-AF65-F5344CB8AC3E}">
        <p14:creationId xmlns:p14="http://schemas.microsoft.com/office/powerpoint/2010/main" val="16954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5" r:id="rId2"/>
    <p:sldLayoutId id="2147484306" r:id="rId3"/>
    <p:sldLayoutId id="2147484307" r:id="rId4"/>
    <p:sldLayoutId id="2147484308" r:id="rId5"/>
    <p:sldLayoutId id="2147484293" r:id="rId6"/>
    <p:sldLayoutId id="2147484298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11886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9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11886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  <p:sldLayoutId id="2147484385" r:id="rId15"/>
    <p:sldLayoutId id="2147484386" r:id="rId16"/>
    <p:sldLayoutId id="2147484387" r:id="rId17"/>
    <p:sldLayoutId id="2147484388" r:id="rId18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778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5257" b="12167"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/>
        </p:nvSpPr>
        <p:spPr>
          <a:xfrm>
            <a:off x="4419600" y="880421"/>
            <a:ext cx="4431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Support Logistics Agency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11886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11886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  <p:sldLayoutId id="2147484348" r:id="rId18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82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5257" b="12167"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/>
        </p:nvSpPr>
        <p:spPr>
          <a:xfrm>
            <a:off x="4419600" y="880421"/>
            <a:ext cx="4431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Support Logistics Agency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EC03-110D-FF31-9640-A8F4C0AB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H2F Program Ordering  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A3237-F47E-B01A-51A3-574A547A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8944FA-1501-B926-E9FA-F66E45FFA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107270"/>
              </p:ext>
            </p:extLst>
          </p:nvPr>
        </p:nvGraphicFramePr>
        <p:xfrm>
          <a:off x="381000" y="1295400"/>
          <a:ext cx="8382000" cy="51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031302"/>
      </p:ext>
    </p:extLst>
  </p:cSld>
  <p:clrMapOvr>
    <a:masterClrMapping/>
  </p:clrMapOvr>
</p:sld>
</file>

<file path=ppt/theme/theme1.xml><?xml version="1.0" encoding="utf-8"?>
<a:theme xmlns:a="http://schemas.openxmlformats.org/drawingml/2006/main" name="DLA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A Theme" id="{DDCCC240-C8F9-42FB-A70C-62893D208BEA}" vid="{0F07D2F5-3059-4B3D-96E4-106B030F5FEA}"/>
    </a:ext>
  </a:extLst>
</a:theme>
</file>

<file path=ppt/theme/theme10.xml><?xml version="1.0" encoding="utf-8"?>
<a:theme xmlns:a="http://schemas.openxmlformats.org/drawingml/2006/main" name="4_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 Theme</Template>
  <TotalTime>4605</TotalTime>
  <Words>86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Arial</vt:lpstr>
      <vt:lpstr>Arial Narrow</vt:lpstr>
      <vt:lpstr>Bodoni MT</vt:lpstr>
      <vt:lpstr>Calibri</vt:lpstr>
      <vt:lpstr>Copperplate Gothic Bold</vt:lpstr>
      <vt:lpstr>Times New Roman</vt:lpstr>
      <vt:lpstr>DLA Theme</vt:lpstr>
      <vt:lpstr>DLA Template 2020</vt:lpstr>
      <vt:lpstr>1_Title Slide</vt:lpstr>
      <vt:lpstr>2_Title Slide</vt:lpstr>
      <vt:lpstr>1_DLA Template 2020</vt:lpstr>
      <vt:lpstr>2_DLA Template 2020</vt:lpstr>
      <vt:lpstr>3_DLA Template 2020</vt:lpstr>
      <vt:lpstr>3_Title Slide</vt:lpstr>
      <vt:lpstr>4_Title Slide</vt:lpstr>
      <vt:lpstr>4_DLA Template 2020</vt:lpstr>
      <vt:lpstr>5_DLA Template 2020</vt:lpstr>
      <vt:lpstr>H2F Program Ordering  Process</vt:lpstr>
    </vt:vector>
  </TitlesOfParts>
  <Company>DLA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Troop Support  Pre-Proposal Conference</dc:title>
  <dc:creator>Defense Logistics Agency</dc:creator>
  <cp:lastModifiedBy>Turner, Kathleen Frances (Kate) CIV DLA TROOP SUPPORT (USA)</cp:lastModifiedBy>
  <cp:revision>314</cp:revision>
  <cp:lastPrinted>2014-03-13T20:38:28Z</cp:lastPrinted>
  <dcterms:created xsi:type="dcterms:W3CDTF">2011-05-03T19:31:35Z</dcterms:created>
  <dcterms:modified xsi:type="dcterms:W3CDTF">2024-10-29T15:34:01Z</dcterms:modified>
</cp:coreProperties>
</file>